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3E4C-70C5-4BB1-9A77-6570E76FEAA7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5CB9-530C-41B5-A9E3-68EA59FFD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9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2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6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56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61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83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26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49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39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69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96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B612-7D65-4C5D-9D34-03871C636125}" type="datetimeFigureOut">
              <a:rPr lang="en-GB" smtClean="0"/>
              <a:t>13/04/2023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AEA3-D93C-4D99-B435-6C6873FDFB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3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2495C7-8C1C-2FCD-89A1-8BB4878E9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48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Operating from a Canal Boat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October 2022</a:t>
            </a:r>
          </a:p>
        </p:txBody>
      </p:sp>
    </p:spTree>
    <p:extLst>
      <p:ext uri="{BB962C8B-B14F-4D97-AF65-F5344CB8AC3E}">
        <p14:creationId xmlns:p14="http://schemas.microsoft.com/office/powerpoint/2010/main" val="295740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8B982-67F1-0730-A86F-477520F5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760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VHF and UHF Verticals are easy – magmounts!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October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3EBB4-6D9F-E95E-F57A-E39D0A3C82C3}"/>
              </a:ext>
            </a:extLst>
          </p:cNvPr>
          <p:cNvSpPr txBox="1"/>
          <p:nvPr/>
        </p:nvSpPr>
        <p:spPr>
          <a:xfrm>
            <a:off x="1043608" y="1628800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2m 7/8</a:t>
            </a:r>
            <a:r>
              <a:rPr lang="el-GR" sz="2800" b="1" dirty="0">
                <a:solidFill>
                  <a:schemeClr val="bg1"/>
                </a:solidFill>
              </a:rPr>
              <a:t>λ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756EA-EB3E-C6C4-3232-BC42C06710FE}"/>
              </a:ext>
            </a:extLst>
          </p:cNvPr>
          <p:cNvSpPr txBox="1"/>
          <p:nvPr/>
        </p:nvSpPr>
        <p:spPr>
          <a:xfrm>
            <a:off x="3785064" y="2060848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4m 1/4</a:t>
            </a:r>
            <a:r>
              <a:rPr lang="el-GR" sz="2800" b="1" dirty="0">
                <a:solidFill>
                  <a:schemeClr val="bg1"/>
                </a:solidFill>
              </a:rPr>
              <a:t>λ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7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9666D2-ED0B-5C1A-FF49-86B1FFEB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32" y="404664"/>
            <a:ext cx="3312368" cy="5964620"/>
          </a:xfrm>
          <a:prstGeom prst="rect">
            <a:avLst/>
          </a:prstGeom>
        </p:spPr>
      </p:pic>
      <p:pic>
        <p:nvPicPr>
          <p:cNvPr id="3" name="Picture 2" descr="A car parked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EB3E43A4-1A85-A874-E2A7-C991C8C4E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1939" y="1592626"/>
            <a:ext cx="7775509" cy="58316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Modifying a Triple Magmount for HF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October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FF82B-B717-028B-5F8C-F54AAC9F31A4}"/>
              </a:ext>
            </a:extLst>
          </p:cNvPr>
          <p:cNvSpPr txBox="1"/>
          <p:nvPr/>
        </p:nvSpPr>
        <p:spPr>
          <a:xfrm>
            <a:off x="2581923" y="1700808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3m Whip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1A4FD-3C95-FBD0-4D68-AFA9EFD77228}"/>
              </a:ext>
            </a:extLst>
          </p:cNvPr>
          <p:cNvSpPr txBox="1"/>
          <p:nvPr/>
        </p:nvSpPr>
        <p:spPr>
          <a:xfrm>
            <a:off x="2580290" y="3717032"/>
            <a:ext cx="179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Codan Tuner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4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tree, outdoor, traveling&#10;&#10;Description automatically generated">
            <a:extLst>
              <a:ext uri="{FF2B5EF4-FFF2-40B4-BE49-F238E27FC236}">
                <a16:creationId xmlns:a16="http://schemas.microsoft.com/office/drawing/2014/main" id="{76F69426-3FBD-1C25-EA91-389972D57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Modifying a Triple Magmount for a 2m Yagi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October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A5A76-E4CE-59E5-ED70-C87BC373F715}"/>
              </a:ext>
            </a:extLst>
          </p:cNvPr>
          <p:cNvSpPr txBox="1"/>
          <p:nvPr/>
        </p:nvSpPr>
        <p:spPr>
          <a:xfrm>
            <a:off x="421683" y="2319263"/>
            <a:ext cx="321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4ft x 1” Aluminium Pole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260FD-7948-3100-8B19-0A4A97F3A405}"/>
              </a:ext>
            </a:extLst>
          </p:cNvPr>
          <p:cNvSpPr txBox="1"/>
          <p:nvPr/>
        </p:nvSpPr>
        <p:spPr>
          <a:xfrm>
            <a:off x="251520" y="3975447"/>
            <a:ext cx="336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Base from household fan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6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7FC0D-0DB8-32C0-2C53-73938683E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5370" cy="56886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Motorolas for 2m and 4m FM, Codan for HF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October 2022</a:t>
            </a:r>
          </a:p>
        </p:txBody>
      </p:sp>
    </p:spTree>
    <p:extLst>
      <p:ext uri="{BB962C8B-B14F-4D97-AF65-F5344CB8AC3E}">
        <p14:creationId xmlns:p14="http://schemas.microsoft.com/office/powerpoint/2010/main" val="329549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A9BE7-5A20-A881-B645-32E73CC0A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Yaesu FT-817ND and Mirage Amp for 2m SSB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October 2022</a:t>
            </a:r>
          </a:p>
        </p:txBody>
      </p:sp>
    </p:spTree>
    <p:extLst>
      <p:ext uri="{BB962C8B-B14F-4D97-AF65-F5344CB8AC3E}">
        <p14:creationId xmlns:p14="http://schemas.microsoft.com/office/powerpoint/2010/main" val="52316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Stations worked on UKAC 2m, Oct 4</a:t>
            </a:r>
            <a:r>
              <a:rPr lang="en-GB" sz="3600" b="1" baseline="30000" dirty="0"/>
              <a:t>th</a:t>
            </a:r>
            <a:r>
              <a:rPr lang="en-GB" sz="3600" b="1" dirty="0"/>
              <a:t>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October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20A63F-3785-E701-75EC-58788EC35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94433"/>
              </p:ext>
            </p:extLst>
          </p:nvPr>
        </p:nvGraphicFramePr>
        <p:xfrm>
          <a:off x="0" y="809328"/>
          <a:ext cx="9143999" cy="53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327">
                  <a:extLst>
                    <a:ext uri="{9D8B030D-6E8A-4147-A177-3AD203B41FA5}">
                      <a16:colId xmlns:a16="http://schemas.microsoft.com/office/drawing/2014/main" val="785367234"/>
                    </a:ext>
                  </a:extLst>
                </a:gridCol>
                <a:gridCol w="591128">
                  <a:extLst>
                    <a:ext uri="{9D8B030D-6E8A-4147-A177-3AD203B41FA5}">
                      <a16:colId xmlns:a16="http://schemas.microsoft.com/office/drawing/2014/main" val="2506744335"/>
                    </a:ext>
                  </a:extLst>
                </a:gridCol>
                <a:gridCol w="591128">
                  <a:extLst>
                    <a:ext uri="{9D8B030D-6E8A-4147-A177-3AD203B41FA5}">
                      <a16:colId xmlns:a16="http://schemas.microsoft.com/office/drawing/2014/main" val="107867668"/>
                    </a:ext>
                  </a:extLst>
                </a:gridCol>
                <a:gridCol w="886690">
                  <a:extLst>
                    <a:ext uri="{9D8B030D-6E8A-4147-A177-3AD203B41FA5}">
                      <a16:colId xmlns:a16="http://schemas.microsoft.com/office/drawing/2014/main" val="3211880818"/>
                    </a:ext>
                  </a:extLst>
                </a:gridCol>
                <a:gridCol w="683490">
                  <a:extLst>
                    <a:ext uri="{9D8B030D-6E8A-4147-A177-3AD203B41FA5}">
                      <a16:colId xmlns:a16="http://schemas.microsoft.com/office/drawing/2014/main" val="3670780902"/>
                    </a:ext>
                  </a:extLst>
                </a:gridCol>
                <a:gridCol w="591128">
                  <a:extLst>
                    <a:ext uri="{9D8B030D-6E8A-4147-A177-3AD203B41FA5}">
                      <a16:colId xmlns:a16="http://schemas.microsoft.com/office/drawing/2014/main" val="943277636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val="4266183117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33101647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1562196330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val="1957818606"/>
                    </a:ext>
                  </a:extLst>
                </a:gridCol>
              </a:tblGrid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144.385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GW8ASD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56051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IO83LB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3709314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144.340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G0XDI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53111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IO91RQ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4051554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144.278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G8ZRE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53043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IO83NE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4238436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144.235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GI4SNA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IO64XM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4671355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144.189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G4JLG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56031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IO83TM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812805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M5MC/P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JO02QI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4016362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144.335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M0BB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53053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IO91PK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30415967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144.245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G3YKI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IO82QL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3535665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M1MHZ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57009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59048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IO92WV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288417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144.360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G4CLA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57008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59113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IO92JL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9125391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GD8EXI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53052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IO74PC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8582076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144.169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G0SKA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IO91OQ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9088909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144.365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G0JSB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54005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52010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IO83KJ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3209210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144.366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G4AFF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JO02LO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6104717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144.383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G4RUL/P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JO00DR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5159444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144.173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G0ODQ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IO91MR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148020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144.332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M1EYP/P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IO83WE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227577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145.425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25W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G0CCT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IO83KI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34247736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145.350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25W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M6PMA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IO83LK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1381390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04 October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145.400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F3E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25W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M1EYP/P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IO83WE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298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38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Squares worked on UKAC 2m, Oct 4</a:t>
            </a:r>
            <a:r>
              <a:rPr lang="en-GB" sz="3600" b="1" baseline="30000" dirty="0"/>
              <a:t>th</a:t>
            </a:r>
            <a:r>
              <a:rPr lang="en-GB" sz="3600" b="1" dirty="0"/>
              <a:t>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October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36A8A-D1CF-3CFF-7A43-179CA1BB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328"/>
            <a:ext cx="9144000" cy="5383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5BB26-329A-61B3-B5E2-D0706AB6BC62}"/>
              </a:ext>
            </a:extLst>
          </p:cNvPr>
          <p:cNvSpPr txBox="1"/>
          <p:nvPr/>
        </p:nvSpPr>
        <p:spPr>
          <a:xfrm>
            <a:off x="902681" y="1124744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8E187-4852-136C-6DF3-867EE0721391}"/>
              </a:ext>
            </a:extLst>
          </p:cNvPr>
          <p:cNvSpPr txBox="1"/>
          <p:nvPr/>
        </p:nvSpPr>
        <p:spPr>
          <a:xfrm>
            <a:off x="4431073" y="2204864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B93BE-8774-57CE-A4E2-E9623A3C600E}"/>
              </a:ext>
            </a:extLst>
          </p:cNvPr>
          <p:cNvSpPr txBox="1"/>
          <p:nvPr/>
        </p:nvSpPr>
        <p:spPr>
          <a:xfrm>
            <a:off x="4427984" y="3212976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711A6-8618-E727-AF28-47D9E30CC456}"/>
              </a:ext>
            </a:extLst>
          </p:cNvPr>
          <p:cNvSpPr txBox="1"/>
          <p:nvPr/>
        </p:nvSpPr>
        <p:spPr>
          <a:xfrm>
            <a:off x="6228184" y="3212976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D9604-29E8-23B9-5C3F-72B34139C284}"/>
              </a:ext>
            </a:extLst>
          </p:cNvPr>
          <p:cNvSpPr txBox="1"/>
          <p:nvPr/>
        </p:nvSpPr>
        <p:spPr>
          <a:xfrm>
            <a:off x="8031473" y="3277433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B98F32-3E2D-2507-852A-A40AAE01E550}"/>
              </a:ext>
            </a:extLst>
          </p:cNvPr>
          <p:cNvSpPr txBox="1"/>
          <p:nvPr/>
        </p:nvSpPr>
        <p:spPr>
          <a:xfrm>
            <a:off x="6228184" y="4285545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B3441-CA62-82E5-0472-B3A870CC7D5D}"/>
              </a:ext>
            </a:extLst>
          </p:cNvPr>
          <p:cNvSpPr txBox="1"/>
          <p:nvPr/>
        </p:nvSpPr>
        <p:spPr>
          <a:xfrm>
            <a:off x="8031473" y="5293657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DDD9BA-A69B-2F55-D834-BABAE0E3E722}"/>
              </a:ext>
            </a:extLst>
          </p:cNvPr>
          <p:cNvSpPr txBox="1"/>
          <p:nvPr/>
        </p:nvSpPr>
        <p:spPr>
          <a:xfrm>
            <a:off x="2627784" y="1132295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ABE96-868A-CB78-06DC-8EBDEA34AD21}"/>
              </a:ext>
            </a:extLst>
          </p:cNvPr>
          <p:cNvSpPr txBox="1"/>
          <p:nvPr/>
        </p:nvSpPr>
        <p:spPr>
          <a:xfrm>
            <a:off x="4585216" y="259800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*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4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C242C-B99F-A406-0D8C-8A230CE2C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32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There are some places where radio won’t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October 2022</a:t>
            </a:r>
          </a:p>
        </p:txBody>
      </p:sp>
    </p:spTree>
    <p:extLst>
      <p:ext uri="{BB962C8B-B14F-4D97-AF65-F5344CB8AC3E}">
        <p14:creationId xmlns:p14="http://schemas.microsoft.com/office/powerpoint/2010/main" val="284061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439</Words>
  <Application>Microsoft Office PowerPoint</Application>
  <PresentationFormat>On-screen Show (4:3)</PresentationFormat>
  <Paragraphs>233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Gathergood</dc:creator>
  <cp:lastModifiedBy>Mike Gathergood</cp:lastModifiedBy>
  <cp:revision>319</cp:revision>
  <dcterms:created xsi:type="dcterms:W3CDTF">2015-05-14T17:08:24Z</dcterms:created>
  <dcterms:modified xsi:type="dcterms:W3CDTF">2023-04-13T16:13:51Z</dcterms:modified>
</cp:coreProperties>
</file>